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752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079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686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16369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127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7240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9315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5773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903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861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069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018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186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200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2522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274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522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C60E38C-DF79-4558-ABD1-BC7C427AAC78}" type="datetimeFigureOut">
              <a:rPr lang="en-US" smtClean="0"/>
              <a:t>10/7/2013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3DAC1-317E-4799-BFF1-5FDC1FE3356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0254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29552" y="309092"/>
            <a:ext cx="77273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Discovery of the Top Quark (1995)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09092" y="1006940"/>
            <a:ext cx="357807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Background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Existence of third generation of quarks predicted in 1973 by Makoto Kobayashi and Toshihide Maskawa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Further evidence provided by discovery of bottom quark in 1977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42550" y="3265721"/>
            <a:ext cx="4256787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Discovery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First evidence of top quark came from D0 detector at Fermilab’s Tevatron collider in 1992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Detected evidence of top-antitop pair production from decay of high energy gluons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Discovery of top quark officially announced March 2, 1995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Initially reported to have mass of 176±18 GeV/c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026" name="Picture 2" descr="http://www.physics.rutgers.edu/ugrad/labs/particles_html_m2b5d920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337" y="3621052"/>
            <a:ext cx="3533317" cy="2883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scientificamerican.com/media/inline/youre-the-top-fermilab-sort-of-finds-top-quark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55" y="3674558"/>
            <a:ext cx="2945393" cy="2881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99337" y="1350766"/>
            <a:ext cx="37136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Importance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Provided strong evidence for Standard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Hunt for top quark advanced high precision measurements in particle colliders</a:t>
            </a:r>
          </a:p>
        </p:txBody>
      </p:sp>
      <p:pic>
        <p:nvPicPr>
          <p:cNvPr id="1030" name="Picture 6" descr="http://www.fnal.gov/pub/images/homepage/CE0195M-s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4463" y="991428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10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68</TotalTime>
  <Words>98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</dc:creator>
  <cp:lastModifiedBy>Alex</cp:lastModifiedBy>
  <cp:revision>6</cp:revision>
  <dcterms:created xsi:type="dcterms:W3CDTF">2013-10-08T02:48:34Z</dcterms:created>
  <dcterms:modified xsi:type="dcterms:W3CDTF">2013-10-08T03:56:54Z</dcterms:modified>
</cp:coreProperties>
</file>